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60" r:id="rId3"/>
    <p:sldId id="256" r:id="rId4"/>
    <p:sldId id="258" r:id="rId5"/>
    <p:sldId id="259" r:id="rId6"/>
    <p:sldId id="261" r:id="rId7"/>
    <p:sldId id="264" r:id="rId8"/>
    <p:sldId id="267" r:id="rId9"/>
    <p:sldId id="270" r:id="rId10"/>
    <p:sldId id="268" r:id="rId11"/>
    <p:sldId id="265" r:id="rId12"/>
    <p:sldId id="266" r:id="rId13"/>
    <p:sldId id="262" r:id="rId14"/>
    <p:sldId id="263" r:id="rId15"/>
    <p:sldId id="271" r:id="rId16"/>
    <p:sldId id="272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8" d="100"/>
          <a:sy n="38" d="100"/>
        </p:scale>
        <p:origin x="-50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2745BF-6A46-442B-B44A-3D054ED7B14E}" type="datetimeFigureOut">
              <a:rPr lang="ru-RU" smtClean="0"/>
              <a:pPr/>
              <a:t>02.04.2014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50E281-6018-471D-8A3C-C83D1A8D735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 1965 году поженились с </a:t>
            </a:r>
            <a:r>
              <a:rPr lang="ru-RU" dirty="0" err="1" smtClean="0"/>
              <a:t>Анисой</a:t>
            </a:r>
            <a:r>
              <a:rPr lang="ru-RU" dirty="0" smtClean="0"/>
              <a:t> </a:t>
            </a:r>
            <a:r>
              <a:rPr lang="ru-RU" dirty="0" err="1" smtClean="0"/>
              <a:t>Шайхиевной</a:t>
            </a:r>
            <a:r>
              <a:rPr lang="ru-RU" dirty="0" smtClean="0"/>
              <a:t> в  </a:t>
            </a:r>
            <a:r>
              <a:rPr lang="ru-RU" dirty="0" err="1" smtClean="0"/>
              <a:t>Атнинском</a:t>
            </a:r>
            <a:r>
              <a:rPr lang="ru-RU" dirty="0" smtClean="0"/>
              <a:t>  районе РТ дер.</a:t>
            </a:r>
            <a:r>
              <a:rPr lang="ru-RU" baseline="0" dirty="0" smtClean="0"/>
              <a:t> </a:t>
            </a:r>
            <a:r>
              <a:rPr lang="ru-RU" baseline="0" dirty="0" err="1" smtClean="0"/>
              <a:t>Коморгузя</a:t>
            </a:r>
            <a:r>
              <a:rPr lang="ru-RU" baseline="0" dirty="0" smtClean="0"/>
              <a:t>. С 1978года проживают в </a:t>
            </a:r>
            <a:r>
              <a:rPr lang="ru-RU" baseline="0" dirty="0" err="1" smtClean="0"/>
              <a:t>с.Чепчуги</a:t>
            </a:r>
            <a:r>
              <a:rPr lang="ru-RU" baseline="0" dirty="0" smtClean="0"/>
              <a:t> . Работал в совхозе «Дружба» </a:t>
            </a:r>
            <a:r>
              <a:rPr lang="ru-RU" baseline="0" dirty="0" err="1" smtClean="0"/>
              <a:t>кузницом</a:t>
            </a:r>
            <a:r>
              <a:rPr lang="ru-RU" baseline="0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50E281-6018-471D-8A3C-C83D1A8D7359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Мухаметзянов</a:t>
            </a:r>
            <a:r>
              <a:rPr lang="ru-RU" dirty="0" smtClean="0"/>
              <a:t> </a:t>
            </a:r>
            <a:r>
              <a:rPr lang="ru-RU" dirty="0" err="1" smtClean="0"/>
              <a:t>Гарифула</a:t>
            </a:r>
            <a:r>
              <a:rPr lang="ru-RU" dirty="0" smtClean="0"/>
              <a:t> </a:t>
            </a:r>
            <a:r>
              <a:rPr lang="ru-RU" dirty="0" err="1" smtClean="0"/>
              <a:t>Абдуллович</a:t>
            </a:r>
            <a:r>
              <a:rPr lang="ru-RU" dirty="0" smtClean="0"/>
              <a:t> , труженик тыла в годы войны 1941-1945</a:t>
            </a:r>
            <a:r>
              <a:rPr lang="ru-RU" baseline="0" dirty="0" smtClean="0"/>
              <a:t> гг. работал кузнецом в шахте  в колхозе Иркутской области , была </a:t>
            </a:r>
            <a:r>
              <a:rPr lang="ru-RU" baseline="0" dirty="0" err="1" smtClean="0"/>
              <a:t>бронь</a:t>
            </a:r>
            <a:r>
              <a:rPr lang="ru-RU" baseline="0" dirty="0" smtClean="0"/>
              <a:t>  ,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50E281-6018-471D-8A3C-C83D1A8D7359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Орден Трудовой</a:t>
            </a:r>
            <a:r>
              <a:rPr lang="ru-RU" baseline="0" dirty="0" smtClean="0"/>
              <a:t> Красной Звезды  № 275918 от 28.12.53года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50E281-6018-471D-8A3C-C83D1A8D7359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Всю трудовую деятельность проработал кузнецом  </a:t>
            </a:r>
            <a:r>
              <a:rPr lang="ru-RU" dirty="0" err="1" smtClean="0"/>
              <a:t>Гарифула</a:t>
            </a:r>
            <a:r>
              <a:rPr lang="ru-RU" dirty="0" smtClean="0"/>
              <a:t> </a:t>
            </a:r>
            <a:r>
              <a:rPr lang="ru-RU" dirty="0" err="1" smtClean="0"/>
              <a:t>Абдуллович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50E281-6018-471D-8A3C-C83D1A8D7359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Фото на память с родственниками в </a:t>
            </a:r>
            <a:r>
              <a:rPr lang="ru-RU" dirty="0" err="1" smtClean="0"/>
              <a:t>д.Коморгузя</a:t>
            </a:r>
            <a:r>
              <a:rPr lang="ru-RU" dirty="0" smtClean="0"/>
              <a:t> </a:t>
            </a:r>
            <a:r>
              <a:rPr lang="ru-RU" dirty="0" err="1" smtClean="0"/>
              <a:t>Атнинского</a:t>
            </a:r>
            <a:r>
              <a:rPr lang="ru-RU" smtClean="0"/>
              <a:t> района РТ.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50E281-6018-471D-8A3C-C83D1A8D7359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02.04.2014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02.04.2014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02.04.2014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02.04.2014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Труженик тыла </a:t>
            </a:r>
            <a:r>
              <a:rPr lang="ru-RU" dirty="0" err="1" smtClean="0"/>
              <a:t>Мухаметзянов</a:t>
            </a:r>
            <a:r>
              <a:rPr lang="ru-RU" dirty="0" smtClean="0"/>
              <a:t> </a:t>
            </a:r>
            <a:r>
              <a:rPr lang="ru-RU" dirty="0" err="1" smtClean="0"/>
              <a:t>Гарифула</a:t>
            </a:r>
            <a:r>
              <a:rPr lang="ru-RU" dirty="0" smtClean="0"/>
              <a:t> </a:t>
            </a:r>
            <a:r>
              <a:rPr lang="ru-RU" dirty="0" err="1" smtClean="0"/>
              <a:t>Абдуллович</a:t>
            </a:r>
            <a:r>
              <a:rPr lang="ru-RU" dirty="0" smtClean="0"/>
              <a:t>  </a:t>
            </a:r>
            <a:r>
              <a:rPr lang="ru-RU" dirty="0" smtClean="0"/>
              <a:t>19.06.24г.р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Чепчуговское СП\P2120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628800"/>
            <a:ext cx="8424936" cy="44644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H:\DCIM\100OLYMP\P3110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74713" y="-649288"/>
            <a:ext cx="11555413" cy="86661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H:\DCIM\100OLYMP\P3110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52513" y="-674688"/>
            <a:ext cx="11555413" cy="86661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H:\DCIM\100OLYMP\P3110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60513" y="-547688"/>
            <a:ext cx="11555413" cy="86661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H:\DCIM\100OLYMP\P3110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39913" y="-1614488"/>
            <a:ext cx="11555413" cy="86661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:\DCIM\100OLYMP\P3110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93913" y="-623888"/>
            <a:ext cx="11555413" cy="86661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P3110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52513" y="-725488"/>
            <a:ext cx="11555413" cy="86661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1\Desktop\P3110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62113" y="-852488"/>
            <a:ext cx="11555413" cy="86661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1\Desktop\P3110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941513" y="-1131888"/>
            <a:ext cx="11555413" cy="86661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1\Desktop\P311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636713" y="-1385888"/>
            <a:ext cx="11555413" cy="86661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1\Desktop\P3110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33513" y="-1131888"/>
            <a:ext cx="11555413" cy="86661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1\Desktop\P3110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62113" y="-547688"/>
            <a:ext cx="11555413" cy="86661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H:\DCIM\100OLYMP\P3110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84313" y="-1081088"/>
            <a:ext cx="11555413" cy="86661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H:\DCIM\100OLYMP\P3110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713" y="-2424113"/>
            <a:ext cx="8666162" cy="11555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H:\DCIM\100OLYMP\P31100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281113" y="-954088"/>
            <a:ext cx="11555413" cy="86661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H:\DCIM\100OLYMP\P31100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204913" y="-877888"/>
            <a:ext cx="11555413" cy="86661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91</Words>
  <Application>Microsoft Office PowerPoint</Application>
  <PresentationFormat>Экран (4:3)</PresentationFormat>
  <Paragraphs>11</Paragraphs>
  <Slides>16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Труженик тыла Мухаметзянов Гарифула Абдуллович  19.06.24г.р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Труженик тыла Мухаметзянов Гарифула Абдулловис  19.06.24г.р </dc:title>
  <dc:creator>1</dc:creator>
  <cp:lastModifiedBy>1</cp:lastModifiedBy>
  <cp:revision>8</cp:revision>
  <dcterms:created xsi:type="dcterms:W3CDTF">2014-03-11T07:59:52Z</dcterms:created>
  <dcterms:modified xsi:type="dcterms:W3CDTF">2014-04-02T03:18:26Z</dcterms:modified>
</cp:coreProperties>
</file>